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2412" cy="13716000"/>
  <p:notesSz cx="6858000" cy="9144000"/>
  <p:defaultTextStyle>
    <a:lvl1pPr defTabSz="457200">
      <a:defRPr sz="1200">
        <a:latin typeface="Helvetica"/>
        <a:ea typeface="Helvetica"/>
        <a:cs typeface="Helvetica"/>
        <a:sym typeface="Helvetica"/>
      </a:defRPr>
    </a:lvl1pPr>
    <a:lvl2pPr indent="228600" defTabSz="457200">
      <a:defRPr sz="1200">
        <a:latin typeface="Helvetica"/>
        <a:ea typeface="Helvetica"/>
        <a:cs typeface="Helvetica"/>
        <a:sym typeface="Helvetica"/>
      </a:defRPr>
    </a:lvl2pPr>
    <a:lvl3pPr indent="457200" defTabSz="457200">
      <a:defRPr sz="1200">
        <a:latin typeface="Helvetica"/>
        <a:ea typeface="Helvetica"/>
        <a:cs typeface="Helvetica"/>
        <a:sym typeface="Helvetica"/>
      </a:defRPr>
    </a:lvl3pPr>
    <a:lvl4pPr indent="685800" defTabSz="457200">
      <a:defRPr sz="1200">
        <a:latin typeface="Helvetica"/>
        <a:ea typeface="Helvetica"/>
        <a:cs typeface="Helvetica"/>
        <a:sym typeface="Helvetica"/>
      </a:defRPr>
    </a:lvl4pPr>
    <a:lvl5pPr indent="914400" defTabSz="457200">
      <a:defRPr sz="1200">
        <a:latin typeface="Helvetica"/>
        <a:ea typeface="Helvetica"/>
        <a:cs typeface="Helvetica"/>
        <a:sym typeface="Helvetica"/>
      </a:defRPr>
    </a:lvl5pPr>
    <a:lvl6pPr indent="1143000" defTabSz="457200">
      <a:defRPr sz="1200">
        <a:latin typeface="Helvetica"/>
        <a:ea typeface="Helvetica"/>
        <a:cs typeface="Helvetica"/>
        <a:sym typeface="Helvetica"/>
      </a:defRPr>
    </a:lvl6pPr>
    <a:lvl7pPr indent="1371600" defTabSz="457200">
      <a:defRPr sz="1200">
        <a:latin typeface="Helvetica"/>
        <a:ea typeface="Helvetica"/>
        <a:cs typeface="Helvetica"/>
        <a:sym typeface="Helvetica"/>
      </a:defRPr>
    </a:lvl7pPr>
    <a:lvl8pPr indent="1600200" defTabSz="457200">
      <a:defRPr sz="1200">
        <a:latin typeface="Helvetica"/>
        <a:ea typeface="Helvetica"/>
        <a:cs typeface="Helvetica"/>
        <a:sym typeface="Helvetica"/>
      </a:defRPr>
    </a:lvl8pPr>
    <a:lvl9pPr indent="1828800" defTabSz="457200">
      <a:defRPr sz="1200"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1EAF4"/>
          </a:solidFill>
        </a:fill>
      </a:tcStyle>
    </a:wholeTbl>
    <a:band2H>
      <a:tcTxStyle b="def" i="def"/>
      <a:tcStyle>
        <a:tcBdr/>
        <a:fill>
          <a:solidFill>
            <a:srgbClr val="F1F5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4" name="Shape 5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7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42950" indent="-285750">
              <a:spcBef>
                <a:spcPts val="2100"/>
              </a:spcBef>
              <a:defRPr sz="4400"/>
            </a:lvl2pPr>
            <a:lvl3pPr marL="1143000" indent="-228600">
              <a:spcBef>
                <a:spcPts val="1500"/>
              </a:spcBef>
              <a:defRPr sz="3600"/>
            </a:lvl3pPr>
            <a:lvl4pPr marL="1600200" indent="-228600">
              <a:spcBef>
                <a:spcPts val="1000"/>
              </a:spcBef>
              <a:defRPr sz="2600"/>
            </a:lvl4pPr>
            <a:lvl5pPr marL="2057400" indent="-228600">
              <a:spcBef>
                <a:spcPts val="500"/>
              </a:spcBef>
              <a:defRPr sz="26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  <a:endParaRPr sz="50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  <a:endParaRPr sz="44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  <a:endParaRPr sz="36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  <a:endParaRPr sz="26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xfrm>
            <a:off x="1739786" y="2298996"/>
            <a:ext cx="20902840" cy="4635200"/>
          </a:xfrm>
          <a:prstGeom prst="rect">
            <a:avLst/>
          </a:prstGeom>
        </p:spPr>
        <p:txBody>
          <a:bodyPr anchor="b"/>
          <a:lstStyle>
            <a:lvl1pPr defTabSz="825500">
              <a:lnSpc>
                <a:spcPct val="100000"/>
              </a:lnSpc>
              <a:defRPr sz="116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11600"/>
              <a:t>Title Text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1739786" y="7061186"/>
            <a:ext cx="20902840" cy="1587398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ClrTx/>
              <a:buFontTx/>
              <a:defRPr sz="48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ClrTx/>
              <a:buFontTx/>
              <a:defRPr sz="48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ClrTx/>
              <a:buFontTx/>
              <a:defRPr sz="48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ClrTx/>
              <a:buFontTx/>
              <a:defRPr sz="48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ClrTx/>
              <a:buFontTx/>
              <a:defRPr sz="48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sz="4800"/>
              <a:t>Body Level One</a:t>
            </a:r>
            <a:endParaRPr sz="4800"/>
          </a:p>
          <a:p>
            <a:pPr lvl="1">
              <a:defRPr sz="1800"/>
            </a:pPr>
            <a:r>
              <a:rPr sz="4800"/>
              <a:t>Body Level Two</a:t>
            </a:r>
            <a:endParaRPr sz="4800"/>
          </a:p>
          <a:p>
            <a:pPr lvl="2">
              <a:defRPr sz="1800"/>
            </a:pPr>
            <a:r>
              <a:rPr sz="4800"/>
              <a:t>Body Level Three</a:t>
            </a:r>
            <a:endParaRPr sz="4800"/>
          </a:p>
          <a:p>
            <a:pPr lvl="3">
              <a:defRPr sz="1800"/>
            </a:pPr>
            <a:r>
              <a:rPr sz="4800"/>
              <a:t>Body Level Four</a:t>
            </a:r>
            <a:endParaRPr sz="4800"/>
          </a:p>
          <a:p>
            <a:pPr lvl="4">
              <a:defRPr sz="1800"/>
            </a:pPr>
            <a:r>
              <a:rPr sz="4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1215945" y="156011"/>
            <a:ext cx="21923536" cy="305256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7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1215945" y="3208575"/>
            <a:ext cx="21923536" cy="10506979"/>
          </a:xfrm>
          <a:prstGeom prst="rect">
            <a:avLst/>
          </a:prstGeom>
        </p:spPr>
        <p:txBody>
          <a:bodyPr/>
          <a:lstStyle>
            <a:lvl2pPr marL="742950" indent="-285750">
              <a:spcBef>
                <a:spcPts val="2100"/>
              </a:spcBef>
              <a:defRPr sz="4400"/>
            </a:lvl2pPr>
            <a:lvl3pPr marL="1143000" indent="-228600">
              <a:spcBef>
                <a:spcPts val="1500"/>
              </a:spcBef>
              <a:defRPr sz="3600"/>
            </a:lvl3pPr>
            <a:lvl4pPr marL="1600200" indent="-228600">
              <a:spcBef>
                <a:spcPts val="1000"/>
              </a:spcBef>
              <a:defRPr sz="2600"/>
            </a:lvl4pPr>
            <a:lvl5pPr marL="2057400" indent="-228600">
              <a:spcBef>
                <a:spcPts val="500"/>
              </a:spcBef>
              <a:defRPr sz="26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  <a:endParaRPr sz="50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  <a:endParaRPr sz="44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  <a:endParaRPr sz="36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  <a:endParaRPr sz="26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xfrm>
            <a:off x="20163276" y="12493258"/>
            <a:ext cx="283816" cy="274415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4261469" y="0"/>
            <a:ext cx="15537953" cy="6410327"/>
          </a:xfrm>
          <a:prstGeom prst="rect">
            <a:avLst/>
          </a:prstGeom>
        </p:spPr>
        <p:txBody>
          <a:bodyPr lIns="71449" tIns="71449" rIns="71449" bIns="71449"/>
          <a:lstStyle>
            <a:lvl1pPr marR="57919">
              <a:lnSpc>
                <a:spcPct val="100000"/>
              </a:lnSpc>
              <a:defRPr b="1" sz="5800">
                <a:solidFill>
                  <a:srgbClr val="0074B9"/>
                </a:solidFill>
                <a:uFill>
                  <a:solidFill>
                    <a:srgbClr val="0074B9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5800">
                <a:solidFill>
                  <a:srgbClr val="0074B9"/>
                </a:solidFill>
                <a:uFill>
                  <a:solidFill>
                    <a:srgbClr val="0074B9"/>
                  </a:solidFill>
                </a:uFill>
              </a:rPr>
              <a:t>Title Text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xfrm>
            <a:off x="4422230" y="4411983"/>
            <a:ext cx="16466792" cy="8375178"/>
          </a:xfrm>
          <a:prstGeom prst="rect">
            <a:avLst/>
          </a:prstGeom>
        </p:spPr>
        <p:txBody>
          <a:bodyPr lIns="71449" tIns="71449" rIns="71449" bIns="71449"/>
          <a:lstStyle>
            <a:lvl1pPr marL="342860" marR="57919" indent="-342860">
              <a:lnSpc>
                <a:spcPct val="100000"/>
              </a:lnSpc>
              <a:spcBef>
                <a:spcPts val="900"/>
              </a:spcBef>
              <a:defRPr b="1">
                <a:solidFill>
                  <a:srgbClr val="0074B9"/>
                </a:solidFill>
                <a:uFill>
                  <a:solidFill>
                    <a:srgbClr val="0074B9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09" marR="57919" indent="-285750">
              <a:lnSpc>
                <a:spcPct val="100000"/>
              </a:lnSpc>
              <a:spcBef>
                <a:spcPts val="800"/>
              </a:spcBef>
              <a:defRPr b="1" sz="4400">
                <a:solidFill>
                  <a:srgbClr val="0074B9"/>
                </a:solidFill>
                <a:uFill>
                  <a:solidFill>
                    <a:srgbClr val="0074B9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2959" marR="57919" indent="-228600">
              <a:lnSpc>
                <a:spcPct val="100000"/>
              </a:lnSpc>
              <a:spcBef>
                <a:spcPts val="700"/>
              </a:spcBef>
              <a:defRPr b="1" i="1" sz="3600">
                <a:solidFill>
                  <a:srgbClr val="0074B9"/>
                </a:solidFill>
                <a:uFill>
                  <a:solidFill>
                    <a:srgbClr val="0074B9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159" marR="57919" indent="-228600">
              <a:lnSpc>
                <a:spcPct val="100000"/>
              </a:lnSpc>
              <a:spcBef>
                <a:spcPts val="800"/>
              </a:spcBef>
              <a:defRPr b="1" i="1" sz="4400">
                <a:solidFill>
                  <a:srgbClr val="0074B9"/>
                </a:solidFill>
                <a:uFill>
                  <a:solidFill>
                    <a:srgbClr val="0074B9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360" marR="57919" indent="-228600">
              <a:lnSpc>
                <a:spcPct val="100000"/>
              </a:lnSpc>
              <a:spcBef>
                <a:spcPts val="800"/>
              </a:spcBef>
              <a:defRPr b="1" i="1" sz="4400">
                <a:solidFill>
                  <a:srgbClr val="0074B9"/>
                </a:solidFill>
                <a:uFill>
                  <a:solidFill>
                    <a:srgbClr val="0074B9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5000">
                <a:solidFill>
                  <a:srgbClr val="0074B9"/>
                </a:solidFill>
                <a:uFill>
                  <a:solidFill>
                    <a:srgbClr val="0074B9"/>
                  </a:solidFill>
                </a:uFill>
              </a:rPr>
              <a:t>Body Level One</a:t>
            </a:r>
            <a:endParaRPr b="1" sz="5000">
              <a:solidFill>
                <a:srgbClr val="0074B9"/>
              </a:solidFill>
              <a:uFill>
                <a:solidFill>
                  <a:srgbClr val="0074B9"/>
                </a:solidFill>
              </a:uFill>
            </a:endParaRPr>
          </a:p>
          <a:p>
            <a:pPr lvl="1">
              <a:defRPr b="0"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0074B9"/>
                </a:solidFill>
                <a:uFill>
                  <a:solidFill>
                    <a:srgbClr val="0074B9"/>
                  </a:solidFill>
                </a:uFill>
              </a:rPr>
              <a:t>Body Level Two</a:t>
            </a:r>
            <a:endParaRPr b="1" sz="4400">
              <a:solidFill>
                <a:srgbClr val="0074B9"/>
              </a:solidFill>
              <a:uFill>
                <a:solidFill>
                  <a:srgbClr val="0074B9"/>
                </a:solidFill>
              </a:uFill>
            </a:endParaRPr>
          </a:p>
          <a:p>
            <a:pPr lvl="2">
              <a:defRPr b="0" i="0" sz="1800">
                <a:solidFill>
                  <a:srgbClr val="000000"/>
                </a:solidFill>
                <a:uFillTx/>
              </a:defRPr>
            </a:pPr>
            <a:r>
              <a:rPr b="1" i="1" sz="3600">
                <a:solidFill>
                  <a:srgbClr val="0074B9"/>
                </a:solidFill>
                <a:uFill>
                  <a:solidFill>
                    <a:srgbClr val="0074B9"/>
                  </a:solidFill>
                </a:uFill>
              </a:rPr>
              <a:t>Body Level Three</a:t>
            </a:r>
            <a:endParaRPr b="1" i="1" sz="3600">
              <a:solidFill>
                <a:srgbClr val="0074B9"/>
              </a:solidFill>
              <a:uFill>
                <a:solidFill>
                  <a:srgbClr val="0074B9"/>
                </a:solidFill>
              </a:uFill>
            </a:endParaRPr>
          </a:p>
          <a:p>
            <a:pPr lvl="3">
              <a:defRPr b="0" i="0" sz="1800">
                <a:solidFill>
                  <a:srgbClr val="000000"/>
                </a:solidFill>
                <a:uFillTx/>
              </a:defRPr>
            </a:pPr>
            <a:r>
              <a:rPr b="1" i="1" sz="4400">
                <a:solidFill>
                  <a:srgbClr val="0074B9"/>
                </a:solidFill>
                <a:uFill>
                  <a:solidFill>
                    <a:srgbClr val="0074B9"/>
                  </a:solidFill>
                </a:uFill>
              </a:rPr>
              <a:t>Body Level Four</a:t>
            </a:r>
            <a:endParaRPr b="1" i="1" sz="4400">
              <a:solidFill>
                <a:srgbClr val="0074B9"/>
              </a:solidFill>
              <a:uFill>
                <a:solidFill>
                  <a:srgbClr val="0074B9"/>
                </a:solidFill>
              </a:uFill>
            </a:endParaRPr>
          </a:p>
          <a:p>
            <a:pPr lvl="4">
              <a:defRPr b="0" i="0" sz="1800">
                <a:solidFill>
                  <a:srgbClr val="000000"/>
                </a:solidFill>
                <a:uFillTx/>
              </a:defRPr>
            </a:pPr>
            <a:r>
              <a:rPr b="1" i="1" sz="4400">
                <a:solidFill>
                  <a:srgbClr val="0074B9"/>
                </a:solidFill>
                <a:uFill>
                  <a:solidFill>
                    <a:srgbClr val="0074B9"/>
                  </a:solidFill>
                </a:u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xfrm>
            <a:off x="1219120" y="158963"/>
            <a:ext cx="21923632" cy="3049787"/>
          </a:xfrm>
          <a:prstGeom prst="rect">
            <a:avLst/>
          </a:prstGeom>
        </p:spPr>
        <p:txBody>
          <a:bodyPr/>
          <a:lstStyle>
            <a:lvl1pPr defTabSz="631878">
              <a:defRPr sz="78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7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xfrm>
            <a:off x="1219120" y="3208749"/>
            <a:ext cx="21923632" cy="10506805"/>
          </a:xfrm>
          <a:prstGeom prst="rect">
            <a:avLst/>
          </a:prstGeom>
        </p:spPr>
        <p:txBody>
          <a:bodyPr/>
          <a:lstStyle>
            <a:lvl1pPr marL="482600" indent="-482600" defTabSz="631878">
              <a:spcBef>
                <a:spcPts val="2500"/>
              </a:spcBef>
              <a:defRPr sz="5600"/>
            </a:lvl1pPr>
            <a:lvl2pPr marL="1044943" indent="-397243" defTabSz="631878">
              <a:spcBef>
                <a:spcPts val="2100"/>
              </a:spcBef>
            </a:lvl2pPr>
            <a:lvl3pPr marL="1612900" indent="-330200" defTabSz="631878">
              <a:spcBef>
                <a:spcPts val="1500"/>
              </a:spcBef>
              <a:defRPr sz="4200"/>
            </a:lvl3pPr>
            <a:lvl4pPr marL="2247900" indent="-317500" defTabSz="631878">
              <a:spcBef>
                <a:spcPts val="1000"/>
              </a:spcBef>
              <a:defRPr sz="3200"/>
            </a:lvl4pPr>
            <a:lvl5pPr marL="2895600" indent="-317500" defTabSz="631878">
              <a:spcBef>
                <a:spcPts val="6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  <a:endParaRPr sz="56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  <a:endParaRPr sz="50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4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  <a:endParaRPr sz="42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  <a:endParaRPr sz="32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52" name="Shape 52"/>
          <p:cNvSpPr/>
          <p:nvPr>
            <p:ph type="sldNum" sz="quarter" idx="2"/>
          </p:nvPr>
        </p:nvSpPr>
        <p:spPr>
          <a:xfrm>
            <a:off x="20134129" y="12494299"/>
            <a:ext cx="340321" cy="323553"/>
          </a:xfrm>
          <a:prstGeom prst="rect">
            <a:avLst/>
          </a:prstGeom>
        </p:spPr>
        <p:txBody>
          <a:bodyPr/>
          <a:lstStyle>
            <a:lvl1pPr defTabSz="825500">
              <a:defRPr sz="16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xfrm>
            <a:off x="1216025" y="149225"/>
            <a:ext cx="21918613" cy="305911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7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xfrm>
            <a:off x="1216025" y="3208337"/>
            <a:ext cx="21918613" cy="10507663"/>
          </a:xfrm>
          <a:prstGeom prst="rect">
            <a:avLst/>
          </a:prstGeom>
        </p:spPr>
        <p:txBody>
          <a:bodyPr/>
          <a:lstStyle>
            <a:lvl2pPr marL="742950" indent="-285750">
              <a:spcBef>
                <a:spcPts val="2100"/>
              </a:spcBef>
              <a:defRPr sz="4400"/>
            </a:lvl2pPr>
            <a:lvl3pPr marL="1143000" indent="-228600">
              <a:spcBef>
                <a:spcPts val="1500"/>
              </a:spcBef>
              <a:defRPr sz="3600"/>
            </a:lvl3pPr>
            <a:lvl4pPr marL="1600200" indent="-228600">
              <a:spcBef>
                <a:spcPts val="1000"/>
              </a:spcBef>
              <a:defRPr sz="2600"/>
            </a:lvl4pPr>
            <a:lvl5pPr marL="2057400" indent="-228600">
              <a:spcBef>
                <a:spcPts val="500"/>
              </a:spcBef>
              <a:defRPr sz="26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  <a:endParaRPr sz="50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  <a:endParaRPr sz="44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  <a:endParaRPr sz="36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  <a:endParaRPr sz="26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xfrm>
            <a:off x="20161423" y="12493625"/>
            <a:ext cx="283816" cy="274415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1216025" y="149225"/>
            <a:ext cx="21918613" cy="305911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7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1216025" y="3208337"/>
            <a:ext cx="21918613" cy="10507663"/>
          </a:xfrm>
          <a:prstGeom prst="rect">
            <a:avLst/>
          </a:prstGeom>
        </p:spPr>
        <p:txBody>
          <a:bodyPr/>
          <a:lstStyle>
            <a:lvl2pPr marL="742950" indent="-285750">
              <a:spcBef>
                <a:spcPts val="2100"/>
              </a:spcBef>
              <a:defRPr sz="4400"/>
            </a:lvl2pPr>
            <a:lvl3pPr marL="1143000" indent="-228600">
              <a:spcBef>
                <a:spcPts val="1500"/>
              </a:spcBef>
              <a:defRPr sz="3600"/>
            </a:lvl3pPr>
            <a:lvl4pPr marL="1600200" indent="-228600">
              <a:spcBef>
                <a:spcPts val="1000"/>
              </a:spcBef>
              <a:defRPr sz="2600"/>
            </a:lvl4pPr>
            <a:lvl5pPr marL="2057400" indent="-228600">
              <a:spcBef>
                <a:spcPts val="500"/>
              </a:spcBef>
              <a:defRPr sz="26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  <a:endParaRPr sz="50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  <a:endParaRPr sz="44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  <a:endParaRPr sz="36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  <a:endParaRPr sz="26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xfrm>
            <a:off x="20161423" y="12493625"/>
            <a:ext cx="283816" cy="274415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xfrm>
            <a:off x="1216025" y="149225"/>
            <a:ext cx="21918613" cy="305911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7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1216025" y="3208337"/>
            <a:ext cx="21918613" cy="10507663"/>
          </a:xfrm>
          <a:prstGeom prst="rect">
            <a:avLst/>
          </a:prstGeom>
        </p:spPr>
        <p:txBody>
          <a:bodyPr/>
          <a:lstStyle>
            <a:lvl2pPr marL="742950" indent="-285750">
              <a:spcBef>
                <a:spcPts val="2100"/>
              </a:spcBef>
              <a:defRPr sz="4400"/>
            </a:lvl2pPr>
            <a:lvl3pPr marL="1143000" indent="-228600">
              <a:spcBef>
                <a:spcPts val="1500"/>
              </a:spcBef>
              <a:defRPr sz="3600"/>
            </a:lvl3pPr>
            <a:lvl4pPr marL="1600200" indent="-228600">
              <a:spcBef>
                <a:spcPts val="1000"/>
              </a:spcBef>
              <a:defRPr sz="2600"/>
            </a:lvl4pPr>
            <a:lvl5pPr marL="2057400" indent="-228600">
              <a:spcBef>
                <a:spcPts val="500"/>
              </a:spcBef>
              <a:defRPr sz="26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  <a:endParaRPr sz="50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  <a:endParaRPr sz="44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  <a:endParaRPr sz="36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  <a:endParaRPr sz="26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xfrm>
            <a:off x="20161423" y="12493625"/>
            <a:ext cx="283816" cy="274415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1216025" y="149225"/>
            <a:ext cx="21918613" cy="305911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7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1216025" y="3208337"/>
            <a:ext cx="21918613" cy="10507663"/>
          </a:xfrm>
          <a:prstGeom prst="rect">
            <a:avLst/>
          </a:prstGeom>
        </p:spPr>
        <p:txBody>
          <a:bodyPr/>
          <a:lstStyle>
            <a:lvl2pPr marL="742950" indent="-285750">
              <a:spcBef>
                <a:spcPts val="2100"/>
              </a:spcBef>
              <a:defRPr sz="4400"/>
            </a:lvl2pPr>
            <a:lvl3pPr marL="1143000" indent="-228600">
              <a:spcBef>
                <a:spcPts val="1500"/>
              </a:spcBef>
              <a:defRPr sz="3600"/>
            </a:lvl3pPr>
            <a:lvl4pPr marL="1600200" indent="-228600">
              <a:spcBef>
                <a:spcPts val="1000"/>
              </a:spcBef>
              <a:defRPr sz="2600"/>
            </a:lvl4pPr>
            <a:lvl5pPr marL="2057400" indent="-228600">
              <a:spcBef>
                <a:spcPts val="500"/>
              </a:spcBef>
              <a:defRPr sz="26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  <a:endParaRPr sz="50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  <a:endParaRPr sz="44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  <a:endParaRPr sz="36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  <a:endParaRPr sz="26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xfrm>
            <a:off x="20161423" y="12493625"/>
            <a:ext cx="283816" cy="274415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cop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1216025" y="149225"/>
            <a:ext cx="21918613" cy="305911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7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27" name="Shape 27"/>
          <p:cNvSpPr/>
          <p:nvPr>
            <p:ph type="body" idx="1"/>
          </p:nvPr>
        </p:nvSpPr>
        <p:spPr>
          <a:xfrm>
            <a:off x="1216025" y="3208337"/>
            <a:ext cx="21918613" cy="10507663"/>
          </a:xfrm>
          <a:prstGeom prst="rect">
            <a:avLst/>
          </a:prstGeom>
        </p:spPr>
        <p:txBody>
          <a:bodyPr/>
          <a:lstStyle>
            <a:lvl2pPr marL="742950" indent="-285750">
              <a:spcBef>
                <a:spcPts val="2100"/>
              </a:spcBef>
              <a:defRPr sz="4400"/>
            </a:lvl2pPr>
            <a:lvl3pPr marL="1143000" indent="-228600">
              <a:spcBef>
                <a:spcPts val="1500"/>
              </a:spcBef>
              <a:defRPr sz="3600"/>
            </a:lvl3pPr>
            <a:lvl4pPr marL="1600200" indent="-228600">
              <a:spcBef>
                <a:spcPts val="1000"/>
              </a:spcBef>
              <a:defRPr sz="2600"/>
            </a:lvl4pPr>
            <a:lvl5pPr marL="2057400" indent="-228600">
              <a:spcBef>
                <a:spcPts val="500"/>
              </a:spcBef>
              <a:defRPr sz="26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  <a:endParaRPr sz="50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  <a:endParaRPr sz="44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  <a:endParaRPr sz="36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  <a:endParaRPr sz="26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28" name="Shape 28"/>
          <p:cNvSpPr/>
          <p:nvPr>
            <p:ph type="sldNum" sz="quarter" idx="2"/>
          </p:nvPr>
        </p:nvSpPr>
        <p:spPr>
          <a:xfrm>
            <a:off x="20161423" y="12493625"/>
            <a:ext cx="283816" cy="274415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Titre et contenu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19200" y="549275"/>
            <a:ext cx="21945600" cy="2286001"/>
          </a:xfrm>
          <a:prstGeom prst="rect">
            <a:avLst/>
          </a:prstGeom>
          <a:ln>
            <a:round/>
          </a:ln>
        </p:spPr>
        <p:txBody>
          <a:bodyPr lIns="38100" tIns="38100" rIns="38100" bIns="38100"/>
          <a:lstStyle>
            <a:lvl1pPr defTabSz="914400">
              <a:lnSpc>
                <a:spcPct val="100000"/>
              </a:lnSpc>
              <a:defRPr sz="8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uFillTx/>
              </a:defRPr>
            </a:pPr>
            <a:r>
              <a:rPr sz="8800">
                <a:uFill>
                  <a:solidFill/>
                </a:uFill>
              </a:rPr>
              <a:t>Title Text</a:t>
            </a: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xfrm>
            <a:off x="1219200" y="3200400"/>
            <a:ext cx="21945600" cy="9051926"/>
          </a:xfrm>
          <a:prstGeom prst="rect">
            <a:avLst/>
          </a:prstGeom>
          <a:ln>
            <a:round/>
          </a:ln>
        </p:spPr>
        <p:txBody>
          <a:bodyPr lIns="38100" tIns="38100" rIns="38100" bIns="38100"/>
          <a:lstStyle>
            <a:lvl1pPr defTabSz="9144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•"/>
              <a:defRPr sz="6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42950" indent="-285750" defTabSz="914400">
              <a:lnSpc>
                <a:spcPct val="100000"/>
              </a:lnSpc>
              <a:spcBef>
                <a:spcPts val="1300"/>
              </a:spcBef>
              <a:buSzPct val="100000"/>
              <a:buFont typeface="Arial"/>
              <a:buChar char="–"/>
              <a:defRPr sz="5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143000" indent="-228600" defTabSz="914400">
              <a:lnSpc>
                <a:spcPct val="100000"/>
              </a:lnSpc>
              <a:spcBef>
                <a:spcPts val="1100"/>
              </a:spcBef>
              <a:buSzPct val="100000"/>
              <a:buFont typeface="Arial"/>
              <a:buChar char="•"/>
              <a:defRPr sz="4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600200" indent="-228600" defTabSz="914400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–"/>
              <a:defRPr sz="4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057400" indent="-228600" defTabSz="914400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»"/>
              <a:defRPr sz="4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 lvl="0">
              <a:defRPr sz="1800">
                <a:uFillTx/>
              </a:defRPr>
            </a:pPr>
            <a:r>
              <a:rPr sz="6400">
                <a:uFill>
                  <a:solidFill/>
                </a:uFill>
              </a:rPr>
              <a:t>Body Level One</a:t>
            </a:r>
            <a:endParaRPr sz="64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5600">
                <a:uFill>
                  <a:solidFill/>
                </a:uFill>
              </a:rPr>
              <a:t>Body Level Two</a:t>
            </a:r>
            <a:endParaRPr sz="56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4800">
                <a:uFill>
                  <a:solidFill/>
                </a:uFill>
              </a:rPr>
              <a:t>Body Level Three</a:t>
            </a:r>
            <a:endParaRPr sz="48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4000">
                <a:uFill>
                  <a:solidFill/>
                </a:uFill>
              </a:rPr>
              <a:t>Body Level Four</a:t>
            </a:r>
            <a:endParaRPr sz="40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40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xfrm>
            <a:off x="22765422" y="12998450"/>
            <a:ext cx="397869" cy="444500"/>
          </a:xfrm>
          <a:prstGeom prst="rect">
            <a:avLst/>
          </a:prstGeom>
          <a:ln>
            <a:round/>
          </a:ln>
        </p:spPr>
        <p:txBody>
          <a:bodyPr lIns="38100" tIns="38100" rIns="38100" bIns="38100" anchor="ctr"/>
          <a:lstStyle>
            <a:lvl1pPr algn="r" defTabSz="914400">
              <a:defRPr sz="24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xfrm>
            <a:off x="1739786" y="356023"/>
            <a:ext cx="20902840" cy="3441477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116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11600"/>
              <a:t>Title Text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xfrm>
            <a:off x="1739786" y="3899092"/>
            <a:ext cx="20902840" cy="8546545"/>
          </a:xfrm>
          <a:prstGeom prst="rect">
            <a:avLst/>
          </a:prstGeom>
        </p:spPr>
        <p:txBody>
          <a:bodyPr anchor="ctr"/>
          <a:lstStyle>
            <a:lvl1pPr marL="1117600" indent="-800100" defTabSz="825500">
              <a:lnSpc>
                <a:spcPct val="100000"/>
              </a:lnSpc>
              <a:spcBef>
                <a:spcPts val="5200"/>
              </a:spcBef>
              <a:buClrTx/>
              <a:buSzPct val="171000"/>
              <a:buFontTx/>
              <a:buChar char="•"/>
              <a:defRPr sz="56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1562100" indent="-800100" defTabSz="825500">
              <a:lnSpc>
                <a:spcPct val="100000"/>
              </a:lnSpc>
              <a:spcBef>
                <a:spcPts val="5200"/>
              </a:spcBef>
              <a:buClrTx/>
              <a:buSzPct val="171000"/>
              <a:buFontTx/>
              <a:buChar char="•"/>
              <a:defRPr sz="56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2006600" indent="-800100" defTabSz="825500">
              <a:lnSpc>
                <a:spcPct val="100000"/>
              </a:lnSpc>
              <a:spcBef>
                <a:spcPts val="5200"/>
              </a:spcBef>
              <a:buClrTx/>
              <a:buSzPct val="171000"/>
              <a:buFontTx/>
              <a:buChar char="•"/>
              <a:defRPr sz="56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2451100" indent="-800100" defTabSz="825500">
              <a:lnSpc>
                <a:spcPct val="100000"/>
              </a:lnSpc>
              <a:spcBef>
                <a:spcPts val="5200"/>
              </a:spcBef>
              <a:buClrTx/>
              <a:buSzPct val="171000"/>
              <a:buFontTx/>
              <a:buChar char="•"/>
              <a:defRPr sz="56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2895600" indent="-800100" defTabSz="825500">
              <a:lnSpc>
                <a:spcPct val="100000"/>
              </a:lnSpc>
              <a:spcBef>
                <a:spcPts val="5200"/>
              </a:spcBef>
              <a:buClrTx/>
              <a:buSzPct val="171000"/>
              <a:buFontTx/>
              <a:buChar char="•"/>
              <a:defRPr sz="56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sz="5600"/>
              <a:t>Body Level One</a:t>
            </a:r>
            <a:endParaRPr sz="5600"/>
          </a:p>
          <a:p>
            <a:pPr lvl="1">
              <a:defRPr sz="1800"/>
            </a:pPr>
            <a:r>
              <a:rPr sz="5600"/>
              <a:t>Body Level Two</a:t>
            </a:r>
            <a:endParaRPr sz="5600"/>
          </a:p>
          <a:p>
            <a:pPr lvl="2">
              <a:defRPr sz="1800"/>
            </a:pPr>
            <a:r>
              <a:rPr sz="5600"/>
              <a:t>Body Level Three</a:t>
            </a:r>
            <a:endParaRPr sz="5600"/>
          </a:p>
          <a:p>
            <a:pPr lvl="3">
              <a:defRPr sz="1800"/>
            </a:pPr>
            <a:r>
              <a:rPr sz="5600"/>
              <a:t>Body Level Four</a:t>
            </a:r>
            <a:endParaRPr sz="5600"/>
          </a:p>
          <a:p>
            <a:pPr lvl="4">
              <a:defRPr sz="1800"/>
            </a:pPr>
            <a:r>
              <a:rPr sz="5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xfrm>
            <a:off x="2387444" y="368722"/>
            <a:ext cx="19620223" cy="3428778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11400"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2387444" y="3886393"/>
            <a:ext cx="19620223" cy="8038578"/>
          </a:xfrm>
          <a:prstGeom prst="rect">
            <a:avLst/>
          </a:prstGeom>
        </p:spPr>
        <p:txBody>
          <a:bodyPr anchor="ctr"/>
          <a:lstStyle>
            <a:lvl1pPr marL="889000" indent="-571500" defTabSz="825500">
              <a:lnSpc>
                <a:spcPct val="100000"/>
              </a:lnSpc>
              <a:spcBef>
                <a:spcPts val="3500"/>
              </a:spcBef>
              <a:buClrTx/>
              <a:buSzPct val="171000"/>
              <a:buFontTx/>
              <a:buChar char="•"/>
              <a:defRPr sz="5400"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 defTabSz="825500">
              <a:lnSpc>
                <a:spcPct val="100000"/>
              </a:lnSpc>
              <a:spcBef>
                <a:spcPts val="3500"/>
              </a:spcBef>
              <a:buClrTx/>
              <a:buSzPct val="171000"/>
              <a:buFontTx/>
              <a:buChar char="•"/>
              <a:defRPr sz="5400"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 defTabSz="825500">
              <a:lnSpc>
                <a:spcPct val="100000"/>
              </a:lnSpc>
              <a:spcBef>
                <a:spcPts val="3500"/>
              </a:spcBef>
              <a:buClrTx/>
              <a:buSzPct val="171000"/>
              <a:buFontTx/>
              <a:buChar char="•"/>
              <a:defRPr sz="5400"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 defTabSz="825500">
              <a:lnSpc>
                <a:spcPct val="100000"/>
              </a:lnSpc>
              <a:spcBef>
                <a:spcPts val="3500"/>
              </a:spcBef>
              <a:buClrTx/>
              <a:buSzPct val="171000"/>
              <a:buFontTx/>
              <a:buChar char="•"/>
              <a:defRPr sz="5400"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 defTabSz="825500">
              <a:lnSpc>
                <a:spcPct val="100000"/>
              </a:lnSpc>
              <a:spcBef>
                <a:spcPts val="3500"/>
              </a:spcBef>
              <a:buClrTx/>
              <a:buSzPct val="171000"/>
              <a:buFontTx/>
              <a:buChar char="•"/>
              <a:defRPr sz="5400">
                <a:uFillTx/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Body Level One</a:t>
            </a:r>
            <a:endParaRPr sz="5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Body Level Two</a:t>
            </a:r>
            <a:endParaRPr sz="5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Body Level Three</a:t>
            </a:r>
            <a:endParaRPr sz="5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Body Level Four</a:t>
            </a:r>
            <a:endParaRPr sz="5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216025" y="155575"/>
            <a:ext cx="21924963" cy="3052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7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216025" y="3208337"/>
            <a:ext cx="21924963" cy="10507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2pPr marL="742950" indent="-285750">
              <a:spcBef>
                <a:spcPts val="2100"/>
              </a:spcBef>
              <a:defRPr sz="4400"/>
            </a:lvl2pPr>
            <a:lvl3pPr marL="1143000" indent="-228600">
              <a:spcBef>
                <a:spcPts val="1500"/>
              </a:spcBef>
              <a:defRPr sz="3600"/>
            </a:lvl3pPr>
            <a:lvl4pPr marL="1600200" indent="-228600">
              <a:spcBef>
                <a:spcPts val="1000"/>
              </a:spcBef>
              <a:defRPr sz="2600"/>
            </a:lvl4pPr>
            <a:lvl5pPr marL="2057400" indent="-228600">
              <a:spcBef>
                <a:spcPts val="500"/>
              </a:spcBef>
              <a:defRPr sz="26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  <a:endParaRPr sz="50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  <a:endParaRPr sz="44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  <a:endParaRPr sz="36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  <a:endParaRPr sz="26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20164598" y="12493625"/>
            <a:ext cx="283816" cy="2744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ctr" defTabSz="584200">
              <a:defRPr>
                <a:uFill>
                  <a:solidFill/>
                </a:u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spd="med" advClick="1"/>
  <p:txStyles>
    <p:titleStyle>
      <a:lvl1pPr algn="ctr" defTabSz="449262">
        <a:lnSpc>
          <a:spcPct val="93000"/>
        </a:lnSpc>
        <a:defRPr sz="74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1pPr>
      <a:lvl2pPr indent="228600" algn="ctr" defTabSz="449262">
        <a:lnSpc>
          <a:spcPct val="93000"/>
        </a:lnSpc>
        <a:defRPr sz="74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2pPr>
      <a:lvl3pPr indent="457200" algn="ctr" defTabSz="449262">
        <a:lnSpc>
          <a:spcPct val="93000"/>
        </a:lnSpc>
        <a:defRPr sz="74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3pPr>
      <a:lvl4pPr indent="685800" algn="ctr" defTabSz="449262">
        <a:lnSpc>
          <a:spcPct val="93000"/>
        </a:lnSpc>
        <a:defRPr sz="74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4pPr>
      <a:lvl5pPr indent="914400" algn="ctr" defTabSz="449262">
        <a:lnSpc>
          <a:spcPct val="93000"/>
        </a:lnSpc>
        <a:defRPr sz="74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5pPr>
      <a:lvl6pPr indent="1143000" algn="ctr" defTabSz="449262">
        <a:lnSpc>
          <a:spcPct val="93000"/>
        </a:lnSpc>
        <a:defRPr sz="74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indent="1371600" algn="ctr" defTabSz="449262">
        <a:lnSpc>
          <a:spcPct val="93000"/>
        </a:lnSpc>
        <a:defRPr sz="74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indent="1600200" algn="ctr" defTabSz="449262">
        <a:lnSpc>
          <a:spcPct val="93000"/>
        </a:lnSpc>
        <a:defRPr sz="74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indent="1828800" algn="ctr" defTabSz="449262">
        <a:lnSpc>
          <a:spcPct val="93000"/>
        </a:lnSpc>
        <a:defRPr sz="74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titleStyle>
    <p:bodyStyle>
      <a:lvl1pPr marL="342900" indent="-342900" defTabSz="449262">
        <a:lnSpc>
          <a:spcPct val="93000"/>
        </a:lnSpc>
        <a:spcBef>
          <a:spcPts val="2600"/>
        </a:spcBef>
        <a:buClr>
          <a:srgbClr val="000000"/>
        </a:buClr>
        <a:buFont typeface="Times New Roman"/>
        <a:defRPr sz="50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1pPr>
      <a:lvl2pPr marL="342900" indent="-342900" defTabSz="449262">
        <a:lnSpc>
          <a:spcPct val="93000"/>
        </a:lnSpc>
        <a:spcBef>
          <a:spcPts val="2600"/>
        </a:spcBef>
        <a:buClr>
          <a:srgbClr val="000000"/>
        </a:buClr>
        <a:buFont typeface="Times New Roman"/>
        <a:defRPr sz="50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2pPr>
      <a:lvl3pPr marL="342900" indent="-342900" defTabSz="449262">
        <a:lnSpc>
          <a:spcPct val="93000"/>
        </a:lnSpc>
        <a:spcBef>
          <a:spcPts val="2600"/>
        </a:spcBef>
        <a:buClr>
          <a:srgbClr val="000000"/>
        </a:buClr>
        <a:buFont typeface="Times New Roman"/>
        <a:defRPr sz="50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3pPr>
      <a:lvl4pPr marL="342900" indent="-342900" defTabSz="449262">
        <a:lnSpc>
          <a:spcPct val="93000"/>
        </a:lnSpc>
        <a:spcBef>
          <a:spcPts val="2600"/>
        </a:spcBef>
        <a:buClr>
          <a:srgbClr val="000000"/>
        </a:buClr>
        <a:buFont typeface="Times New Roman"/>
        <a:defRPr sz="50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4pPr>
      <a:lvl5pPr marL="342900" indent="-342900" defTabSz="449262">
        <a:lnSpc>
          <a:spcPct val="93000"/>
        </a:lnSpc>
        <a:spcBef>
          <a:spcPts val="2600"/>
        </a:spcBef>
        <a:buClr>
          <a:srgbClr val="000000"/>
        </a:buClr>
        <a:buFont typeface="Times New Roman"/>
        <a:defRPr sz="50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5pPr>
      <a:lvl6pPr marL="342900" indent="-342900" defTabSz="449262">
        <a:lnSpc>
          <a:spcPct val="93000"/>
        </a:lnSpc>
        <a:spcBef>
          <a:spcPts val="2600"/>
        </a:spcBef>
        <a:buClr>
          <a:srgbClr val="000000"/>
        </a:buClr>
        <a:buFont typeface="Times New Roman"/>
        <a:defRPr sz="50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342900" indent="-342900" defTabSz="449262">
        <a:lnSpc>
          <a:spcPct val="93000"/>
        </a:lnSpc>
        <a:spcBef>
          <a:spcPts val="2600"/>
        </a:spcBef>
        <a:buClr>
          <a:srgbClr val="000000"/>
        </a:buClr>
        <a:buFont typeface="Times New Roman"/>
        <a:defRPr sz="50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342900" indent="-342900" defTabSz="449262">
        <a:lnSpc>
          <a:spcPct val="93000"/>
        </a:lnSpc>
        <a:spcBef>
          <a:spcPts val="2600"/>
        </a:spcBef>
        <a:buClr>
          <a:srgbClr val="000000"/>
        </a:buClr>
        <a:buFont typeface="Times New Roman"/>
        <a:defRPr sz="50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342900" indent="-342900" defTabSz="449262">
        <a:lnSpc>
          <a:spcPct val="93000"/>
        </a:lnSpc>
        <a:spcBef>
          <a:spcPts val="2600"/>
        </a:spcBef>
        <a:buClr>
          <a:srgbClr val="000000"/>
        </a:buClr>
        <a:buFont typeface="Times New Roman"/>
        <a:defRPr sz="50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bodyStyle>
    <p:otherStyle>
      <a:lvl1pPr algn="ctr" defTabSz="584200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1pPr>
      <a:lvl2pPr indent="228600" algn="ctr" defTabSz="584200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2pPr>
      <a:lvl3pPr indent="457200" algn="ctr" defTabSz="584200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3pPr>
      <a:lvl4pPr indent="685800" algn="ctr" defTabSz="584200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4pPr>
      <a:lvl5pPr indent="914400" algn="ctr" defTabSz="584200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5pPr>
      <a:lvl6pPr indent="1143000" algn="ctr" defTabSz="584200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6pPr>
      <a:lvl7pPr indent="1371600" algn="ctr" defTabSz="584200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7pPr>
      <a:lvl8pPr indent="1600200" algn="ctr" defTabSz="584200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8pPr>
      <a:lvl9pPr indent="1828800" algn="ctr" defTabSz="584200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tif"/><Relationship Id="rId3" Type="http://schemas.openxmlformats.org/officeDocument/2006/relationships/image" Target="../media/image5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C31336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035" y="-1045270"/>
            <a:ext cx="24502270" cy="18376703"/>
          </a:xfrm>
          <a:prstGeom prst="rect">
            <a:avLst/>
          </a:prstGeom>
          <a:ln>
            <a:round/>
          </a:ln>
        </p:spPr>
      </p:pic>
      <p:sp>
        <p:nvSpPr>
          <p:cNvPr id="57" name="Shape 57"/>
          <p:cNvSpPr/>
          <p:nvPr/>
        </p:nvSpPr>
        <p:spPr>
          <a:xfrm>
            <a:off x="20177125" y="12493625"/>
            <a:ext cx="279400" cy="382910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9199" marR="39199" algn="ctr" defTabSz="449262">
              <a:buClr>
                <a:srgbClr val="FFFFFF"/>
              </a:buClr>
              <a:buFont typeface="Times New Roman"/>
              <a:tabLst>
                <a:tab pos="381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</a:t>
            </a:r>
          </a:p>
        </p:txBody>
      </p:sp>
      <p:sp>
        <p:nvSpPr>
          <p:cNvPr id="58" name="Shape 58"/>
          <p:cNvSpPr/>
          <p:nvPr/>
        </p:nvSpPr>
        <p:spPr>
          <a:xfrm>
            <a:off x="5637262" y="10160000"/>
            <a:ext cx="13107889" cy="1047378"/>
          </a:xfrm>
          <a:prstGeom prst="rect">
            <a:avLst/>
          </a:prstGeom>
          <a:solidFill>
            <a:srgbClr val="FFFFFF">
              <a:alpha val="48000"/>
            </a:srgbClr>
          </a:solidFill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 defTabSz="449262">
              <a:buClr>
                <a:srgbClr val="FFFDFB"/>
              </a:buClr>
              <a:buFont typeface="Times New Roman"/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368000" algn="l"/>
              </a:tabLst>
              <a:defRPr sz="1800"/>
            </a:pPr>
            <a:r>
              <a:rPr i="1" sz="3600">
                <a:uFill>
                  <a:solidFill>
                    <a:srgbClr val="FFFDFB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Hans-Peter Plag, Mitigation and Adaptation Research Institute,</a:t>
            </a:r>
            <a:endParaRPr i="1" sz="3600">
              <a:uFill>
                <a:solidFill>
                  <a:srgbClr val="FFFDFB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 defTabSz="449262">
              <a:buClr>
                <a:srgbClr val="FFFDFB"/>
              </a:buClr>
              <a:buFont typeface="Times New Roman"/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368000" algn="l"/>
              </a:tabLst>
              <a:defRPr sz="1800"/>
            </a:pPr>
            <a:r>
              <a:rPr i="1" sz="3600">
                <a:uFill>
                  <a:solidFill>
                    <a:srgbClr val="FFFDFB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Old Dominion University, Norfolk, VA, USA</a:t>
            </a:r>
          </a:p>
        </p:txBody>
      </p:sp>
      <p:pic>
        <p:nvPicPr>
          <p:cNvPr id="59" name="czcp_geo_logos.tif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521656" y="-25400"/>
            <a:ext cx="9867901" cy="1574800"/>
          </a:xfrm>
          <a:prstGeom prst="rect">
            <a:avLst/>
          </a:prstGeom>
          <a:ln>
            <a:round/>
          </a:ln>
        </p:spPr>
      </p:pic>
      <p:sp>
        <p:nvSpPr>
          <p:cNvPr id="60" name="Shape 60"/>
          <p:cNvSpPr/>
          <p:nvPr/>
        </p:nvSpPr>
        <p:spPr>
          <a:xfrm>
            <a:off x="1688944" y="6235699"/>
            <a:ext cx="20610725" cy="1244601"/>
          </a:xfrm>
          <a:prstGeom prst="rect">
            <a:avLst/>
          </a:prstGeom>
          <a:solidFill>
            <a:srgbClr val="FFFFFF">
              <a:alpha val="3897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449262">
              <a:buClr>
                <a:srgbClr val="000000"/>
              </a:buClr>
              <a:buFont typeface="Times New Roma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662900" algn="l"/>
              </a:tabLst>
              <a:defRPr sz="7800">
                <a:solidFill>
                  <a:srgbClr val="1C50FF"/>
                </a:solidFill>
                <a:uFill>
                  <a:solidFill>
                    <a:srgbClr val="FFFCEE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7800">
                <a:solidFill>
                  <a:srgbClr val="1C50FF"/>
                </a:solidFill>
                <a:uFill>
                  <a:solidFill>
                    <a:srgbClr val="FFFCEE"/>
                  </a:solidFill>
                </a:uFill>
              </a:rPr>
              <a:t>Towards A Global Mangrove Monitoring Service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505420" y="203200"/>
            <a:ext cx="23371572" cy="133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sz="4300"/>
              <a:t>C2 Sustained Ecosystems and Food Security</a:t>
            </a:r>
            <a:endParaRPr b="1" sz="4300"/>
          </a:p>
          <a:p>
            <a:pPr lvl="0">
              <a:defRPr sz="1800"/>
            </a:pPr>
            <a:endParaRPr sz="4300"/>
          </a:p>
          <a:p>
            <a:pPr lvl="0">
              <a:defRPr sz="1800"/>
            </a:pPr>
            <a:r>
              <a:rPr b="1" sz="4300"/>
              <a:t>Leads:</a:t>
            </a:r>
            <a:r>
              <a:rPr sz="4300"/>
              <a:t> Canada (POGO, tplatt@dal.ca), CEOS (NOAA) and IEEE</a:t>
            </a:r>
            <a:endParaRPr sz="4300"/>
          </a:p>
          <a:p>
            <a:pPr lvl="0">
              <a:defRPr sz="1800"/>
            </a:pPr>
            <a:endParaRPr sz="4300"/>
          </a:p>
          <a:p>
            <a:pPr lvl="0">
              <a:defRPr sz="1800"/>
            </a:pPr>
            <a:r>
              <a:rPr b="1" sz="4300"/>
              <a:t>Priority Actions</a:t>
            </a:r>
            <a:endParaRPr b="1" sz="4300"/>
          </a:p>
          <a:p>
            <a:pPr lvl="0">
              <a:defRPr sz="1800"/>
            </a:pPr>
            <a:r>
              <a:rPr sz="4300"/>
              <a:t>• Assure sustainability and global coverage for both ChloroGIN (International network to assess the state of marine, coastal and inland-water ecosystems) and GACS (Global Alliance of Continuous Plankton Recorder Surveys). The longer-term aim would be to make both fully operational</a:t>
            </a:r>
            <a:endParaRPr sz="4300"/>
          </a:p>
          <a:p>
            <a:pPr lvl="0">
              <a:defRPr sz="1800"/>
            </a:pPr>
            <a:r>
              <a:rPr sz="4300"/>
              <a:t>• Advance the development of </a:t>
            </a:r>
            <a:r>
              <a:rPr b="1" sz="4300"/>
              <a:t>global monitoring services for mangroves</a:t>
            </a:r>
            <a:r>
              <a:rPr sz="4300"/>
              <a:t>, coral reefs, and estuaries: </a:t>
            </a:r>
            <a:r>
              <a:rPr b="1" sz="4300"/>
              <a:t>Assess user needs and observational requirements</a:t>
            </a:r>
            <a:r>
              <a:rPr sz="4300"/>
              <a:t>; support related observing networks (e.g. Global Coral Reef Monitoring Network); </a:t>
            </a:r>
            <a:r>
              <a:rPr b="1" sz="4300"/>
              <a:t>implement demonstrators</a:t>
            </a:r>
            <a:r>
              <a:rPr sz="4300"/>
              <a:t> for monitoring services; and </a:t>
            </a:r>
            <a:r>
              <a:rPr b="1" sz="4300"/>
              <a:t>assess status and trends</a:t>
            </a:r>
            <a:r>
              <a:rPr sz="4300"/>
              <a:t> based on these demonstrators</a:t>
            </a:r>
            <a:endParaRPr sz="4300"/>
          </a:p>
          <a:p>
            <a:pPr lvl="0">
              <a:defRPr sz="1800"/>
            </a:pPr>
            <a:r>
              <a:rPr sz="4300"/>
              <a:t>• Design and implement a suite of ecological indicators with a view to detecting changes in ocean ecosystems (e.g. due to climate change, overfishing)</a:t>
            </a:r>
            <a:endParaRPr sz="4300"/>
          </a:p>
          <a:p>
            <a:pPr lvl="0">
              <a:defRPr sz="1800"/>
            </a:pPr>
            <a:r>
              <a:rPr sz="4300"/>
              <a:t>• Develop applications of rapidly-evolving satellite technology to fish harvesting and fish health assessment. Accelerate the integration of Earth observation and information into fishery research and ecosystem-based fishery management on a global scale, through international coordination and outreach. Support the SAFARI project (Societal Applications in Fisheries and Aquaculture using Remotely-Sensed Imagery)</a:t>
            </a:r>
          </a:p>
        </p:txBody>
      </p:sp>
    </p:spTree>
  </p:cSld>
  <p:clrMapOvr>
    <a:masterClrMapping/>
  </p:clrMapOvr>
  <p:transition spd="fast" advClick="1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collect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03916" y="221456"/>
            <a:ext cx="16730980" cy="12930883"/>
          </a:xfrm>
          <a:prstGeom prst="rect">
            <a:avLst/>
          </a:prstGeom>
          <a:ln>
            <a:round/>
          </a:ln>
        </p:spPr>
      </p:pic>
      <p:sp>
        <p:nvSpPr>
          <p:cNvPr id="65" name="Shape 65"/>
          <p:cNvSpPr/>
          <p:nvPr/>
        </p:nvSpPr>
        <p:spPr>
          <a:xfrm>
            <a:off x="241279" y="1123608"/>
            <a:ext cx="7271289" cy="279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825500">
              <a:defRPr sz="46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/>
            </a:pPr>
            <a:r>
              <a:rPr sz="4600"/>
              <a:t>Many agencies have information on mangroves and monitoring of mangroves</a:t>
            </a:r>
          </a:p>
        </p:txBody>
      </p:sp>
    </p:spTree>
  </p:cSld>
  <p:clrMapOvr>
    <a:masterClrMapping/>
  </p:clrMapOvr>
  <p:transition spd="med" advClick="1">
    <p:wipe dir="l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nps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3416" y="332751"/>
            <a:ext cx="17188459" cy="13050498"/>
          </a:xfrm>
          <a:prstGeom prst="rect">
            <a:avLst/>
          </a:prstGeom>
          <a:ln>
            <a:round/>
          </a:ln>
        </p:spPr>
      </p:pic>
      <p:sp>
        <p:nvSpPr>
          <p:cNvPr id="68" name="Shape 68"/>
          <p:cNvSpPr/>
          <p:nvPr/>
        </p:nvSpPr>
        <p:spPr>
          <a:xfrm>
            <a:off x="241279" y="1123608"/>
            <a:ext cx="7271289" cy="279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825500">
              <a:defRPr sz="46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/>
            </a:pPr>
            <a:r>
              <a:rPr sz="4600"/>
              <a:t>Many agencies have information on mangroves and monitoring of mangroves</a:t>
            </a:r>
          </a:p>
        </p:txBody>
      </p:sp>
    </p:spTree>
  </p:cSld>
  <p:clrMapOvr>
    <a:masterClrMapping/>
  </p:clrMapOvr>
  <p:transition spd="med" advClick="1">
    <p:wipe dir="l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heuman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0134" y="0"/>
            <a:ext cx="15196145" cy="13716000"/>
          </a:xfrm>
          <a:prstGeom prst="rect">
            <a:avLst/>
          </a:prstGeom>
          <a:ln>
            <a:round/>
          </a:ln>
        </p:spPr>
      </p:pic>
      <p:pic>
        <p:nvPicPr>
          <p:cNvPr id="71" name="kuenzer_etal.tif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10826" y="0"/>
            <a:ext cx="17745561" cy="13716000"/>
          </a:xfrm>
          <a:prstGeom prst="rect">
            <a:avLst/>
          </a:prstGeom>
          <a:ln>
            <a:round/>
          </a:ln>
        </p:spPr>
      </p:pic>
      <p:sp>
        <p:nvSpPr>
          <p:cNvPr id="72" name="Shape 72"/>
          <p:cNvSpPr/>
          <p:nvPr/>
        </p:nvSpPr>
        <p:spPr>
          <a:xfrm>
            <a:off x="292079" y="183808"/>
            <a:ext cx="9306563" cy="279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825500">
              <a:defRPr sz="46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/>
            </a:pPr>
            <a:r>
              <a:rPr sz="4600"/>
              <a:t>There are many publication addressing various aspects of mangrove monitoring based on remote sensing </a:t>
            </a:r>
          </a:p>
        </p:txBody>
      </p:sp>
    </p:spTree>
  </p:cSld>
  <p:clrMapOvr>
    <a:masterClrMapping/>
  </p:clrMapOvr>
  <p:transition spd="med" advClick="1">
    <p:wipe dir="l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xi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1" dur="1000" fill="hold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nodeType="after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" grpId="1"/>
      <p:bldP build="whole" bldLvl="1" animBg="1" rev="0" advAuto="0" spid="72" grpId="2"/>
      <p:bldP build="whole" bldLvl="1" animBg="1" rev="0" advAuto="0" spid="70" grpId="3"/>
      <p:bldP build="whole" bldLvl="1" animBg="1" rev="0" advAuto="0" spid="71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pecial_issu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69508" y="38992"/>
            <a:ext cx="18443396" cy="13492263"/>
          </a:xfrm>
          <a:prstGeom prst="rect">
            <a:avLst/>
          </a:prstGeom>
          <a:ln>
            <a:round/>
          </a:ln>
        </p:spPr>
      </p:pic>
    </p:spTree>
  </p:cSld>
  <p:clrMapOvr>
    <a:masterClrMapping/>
  </p:clrMapOvr>
  <p:transition spd="med" advClick="1">
    <p:wipe dir="l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kamal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4573" y="55959"/>
            <a:ext cx="18493666" cy="13604082"/>
          </a:xfrm>
          <a:prstGeom prst="rect">
            <a:avLst/>
          </a:prstGeom>
          <a:ln>
            <a:round/>
          </a:ln>
        </p:spPr>
      </p:pic>
    </p:spTree>
  </p:cSld>
  <p:clrMapOvr>
    <a:masterClrMapping/>
  </p:clrMapOvr>
  <p:transition spd="med" advClick="1">
    <p:wipe dir="l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152389" y="4305680"/>
            <a:ext cx="24077634" cy="8484618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78399" marR="78399" defTabSz="9144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6200" algn="l"/>
                <a:tab pos="990600" algn="l"/>
                <a:tab pos="1905000" algn="l"/>
                <a:tab pos="2819400" algn="l"/>
                <a:tab pos="3733800" algn="l"/>
                <a:tab pos="4648200" algn="l"/>
                <a:tab pos="5562600" algn="l"/>
                <a:tab pos="6477000" algn="l"/>
                <a:tab pos="7391400" algn="l"/>
                <a:tab pos="8305800" algn="l"/>
                <a:tab pos="9220200" algn="l"/>
                <a:tab pos="10134600" algn="l"/>
                <a:tab pos="11049000" algn="l"/>
                <a:tab pos="11963400" algn="l"/>
                <a:tab pos="12877800" algn="l"/>
                <a:tab pos="13792200" algn="l"/>
                <a:tab pos="14706600" algn="l"/>
                <a:tab pos="15621000" algn="l"/>
                <a:tab pos="16535400" algn="l"/>
                <a:tab pos="17449800" algn="l"/>
                <a:tab pos="18364200" algn="l"/>
              </a:tabLst>
              <a:defRPr sz="1800"/>
            </a:pPr>
            <a:r>
              <a:rPr sz="46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Step 2: Prepare Report: Review of current status of activities towards an operational RS mangrove monitoring service:</a:t>
            </a:r>
            <a:endParaRPr sz="46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78399" marR="78399" defTabSz="9144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6200" algn="l"/>
                <a:tab pos="990600" algn="l"/>
                <a:tab pos="1905000" algn="l"/>
                <a:tab pos="2819400" algn="l"/>
                <a:tab pos="3733800" algn="l"/>
                <a:tab pos="4648200" algn="l"/>
                <a:tab pos="5562600" algn="l"/>
                <a:tab pos="6477000" algn="l"/>
                <a:tab pos="7391400" algn="l"/>
                <a:tab pos="8305800" algn="l"/>
                <a:tab pos="9220200" algn="l"/>
                <a:tab pos="10134600" algn="l"/>
                <a:tab pos="11049000" algn="l"/>
                <a:tab pos="11963400" algn="l"/>
                <a:tab pos="12877800" algn="l"/>
                <a:tab pos="13792200" algn="l"/>
                <a:tab pos="14706600" algn="l"/>
                <a:tab pos="15621000" algn="l"/>
                <a:tab pos="16535400" algn="l"/>
                <a:tab pos="17449800" algn="l"/>
                <a:tab pos="18364200" algn="l"/>
              </a:tabLst>
              <a:defRPr sz="1800"/>
            </a:pPr>
            <a:r>
              <a:rPr sz="43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- who are the groups involved?</a:t>
            </a:r>
            <a:endParaRPr sz="43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78399" marR="78399" defTabSz="9144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6200" algn="l"/>
                <a:tab pos="990600" algn="l"/>
                <a:tab pos="1905000" algn="l"/>
                <a:tab pos="2819400" algn="l"/>
                <a:tab pos="3733800" algn="l"/>
                <a:tab pos="4648200" algn="l"/>
                <a:tab pos="5562600" algn="l"/>
                <a:tab pos="6477000" algn="l"/>
                <a:tab pos="7391400" algn="l"/>
                <a:tab pos="8305800" algn="l"/>
                <a:tab pos="9220200" algn="l"/>
                <a:tab pos="10134600" algn="l"/>
                <a:tab pos="11049000" algn="l"/>
                <a:tab pos="11963400" algn="l"/>
                <a:tab pos="12877800" algn="l"/>
                <a:tab pos="13792200" algn="l"/>
                <a:tab pos="14706600" algn="l"/>
                <a:tab pos="15621000" algn="l"/>
                <a:tab pos="16535400" algn="l"/>
                <a:tab pos="17449800" algn="l"/>
                <a:tab pos="18364200" algn="l"/>
              </a:tabLst>
              <a:defRPr sz="1800"/>
            </a:pPr>
            <a:r>
              <a:rPr sz="43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- are there already relevant communities of practice?</a:t>
            </a:r>
            <a:endParaRPr sz="43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78399" marR="78399" defTabSz="9144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6200" algn="l"/>
                <a:tab pos="990600" algn="l"/>
                <a:tab pos="1905000" algn="l"/>
                <a:tab pos="2819400" algn="l"/>
                <a:tab pos="3733800" algn="l"/>
                <a:tab pos="4648200" algn="l"/>
                <a:tab pos="5562600" algn="l"/>
                <a:tab pos="6477000" algn="l"/>
                <a:tab pos="7391400" algn="l"/>
                <a:tab pos="8305800" algn="l"/>
                <a:tab pos="9220200" algn="l"/>
                <a:tab pos="10134600" algn="l"/>
                <a:tab pos="11049000" algn="l"/>
                <a:tab pos="11963400" algn="l"/>
                <a:tab pos="12877800" algn="l"/>
                <a:tab pos="13792200" algn="l"/>
                <a:tab pos="14706600" algn="l"/>
                <a:tab pos="15621000" algn="l"/>
                <a:tab pos="16535400" algn="l"/>
                <a:tab pos="17449800" algn="l"/>
                <a:tab pos="18364200" algn="l"/>
              </a:tabLst>
              <a:defRPr sz="1800"/>
            </a:pPr>
            <a:r>
              <a:rPr sz="43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- are there regional, national RS-based monitoring services?</a:t>
            </a:r>
            <a:endParaRPr sz="43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78399" marR="78399" defTabSz="9144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6200" algn="l"/>
                <a:tab pos="990600" algn="l"/>
                <a:tab pos="1905000" algn="l"/>
                <a:tab pos="2819400" algn="l"/>
                <a:tab pos="3733800" algn="l"/>
                <a:tab pos="4648200" algn="l"/>
                <a:tab pos="5562600" algn="l"/>
                <a:tab pos="6477000" algn="l"/>
                <a:tab pos="7391400" algn="l"/>
                <a:tab pos="8305800" algn="l"/>
                <a:tab pos="9220200" algn="l"/>
                <a:tab pos="10134600" algn="l"/>
                <a:tab pos="11049000" algn="l"/>
                <a:tab pos="11963400" algn="l"/>
                <a:tab pos="12877800" algn="l"/>
                <a:tab pos="13792200" algn="l"/>
                <a:tab pos="14706600" algn="l"/>
                <a:tab pos="15621000" algn="l"/>
                <a:tab pos="16535400" algn="l"/>
                <a:tab pos="17449800" algn="l"/>
                <a:tab pos="18364200" algn="l"/>
              </a:tabLst>
              <a:defRPr sz="1800"/>
            </a:pPr>
            <a:r>
              <a:rPr sz="43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- are there groups already in GEO or linked to GEO POs?</a:t>
            </a:r>
            <a:endParaRPr sz="43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78399" marR="78399" defTabSz="9144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6200" algn="l"/>
                <a:tab pos="990600" algn="l"/>
                <a:tab pos="1905000" algn="l"/>
                <a:tab pos="2819400" algn="l"/>
                <a:tab pos="3733800" algn="l"/>
                <a:tab pos="4648200" algn="l"/>
                <a:tab pos="5562600" algn="l"/>
                <a:tab pos="6477000" algn="l"/>
                <a:tab pos="7391400" algn="l"/>
                <a:tab pos="8305800" algn="l"/>
                <a:tab pos="9220200" algn="l"/>
                <a:tab pos="10134600" algn="l"/>
                <a:tab pos="11049000" algn="l"/>
                <a:tab pos="11963400" algn="l"/>
                <a:tab pos="12877800" algn="l"/>
                <a:tab pos="13792200" algn="l"/>
                <a:tab pos="14706600" algn="l"/>
                <a:tab pos="15621000" algn="l"/>
                <a:tab pos="16535400" algn="l"/>
                <a:tab pos="17449800" algn="l"/>
                <a:tab pos="18364200" algn="l"/>
              </a:tabLst>
              <a:defRPr sz="1800"/>
            </a:pPr>
            <a:r>
              <a:rPr sz="43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- which GEO Member Countries are covered/involved?</a:t>
            </a:r>
            <a:endParaRPr sz="43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78399" marR="78399" defTabSz="9144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6200" algn="l"/>
                <a:tab pos="990600" algn="l"/>
                <a:tab pos="1905000" algn="l"/>
                <a:tab pos="2819400" algn="l"/>
                <a:tab pos="3733800" algn="l"/>
                <a:tab pos="4648200" algn="l"/>
                <a:tab pos="5562600" algn="l"/>
                <a:tab pos="6477000" algn="l"/>
                <a:tab pos="7391400" algn="l"/>
                <a:tab pos="8305800" algn="l"/>
                <a:tab pos="9220200" algn="l"/>
                <a:tab pos="10134600" algn="l"/>
                <a:tab pos="11049000" algn="l"/>
                <a:tab pos="11963400" algn="l"/>
                <a:tab pos="12877800" algn="l"/>
                <a:tab pos="13792200" algn="l"/>
                <a:tab pos="14706600" algn="l"/>
                <a:tab pos="15621000" algn="l"/>
                <a:tab pos="16535400" algn="l"/>
                <a:tab pos="17449800" algn="l"/>
                <a:tab pos="18364200" algn="l"/>
              </a:tabLst>
              <a:defRPr sz="1800"/>
            </a:pPr>
            <a:r>
              <a:rPr sz="43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- what are the information and knowledge needs and who are the users?</a:t>
            </a:r>
            <a:endParaRPr sz="43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78399" marR="78399" defTabSz="9144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6200" algn="l"/>
                <a:tab pos="990600" algn="l"/>
                <a:tab pos="1905000" algn="l"/>
                <a:tab pos="2819400" algn="l"/>
                <a:tab pos="3733800" algn="l"/>
                <a:tab pos="4648200" algn="l"/>
                <a:tab pos="5562600" algn="l"/>
                <a:tab pos="6477000" algn="l"/>
                <a:tab pos="7391400" algn="l"/>
                <a:tab pos="8305800" algn="l"/>
                <a:tab pos="9220200" algn="l"/>
                <a:tab pos="10134600" algn="l"/>
                <a:tab pos="11049000" algn="l"/>
                <a:tab pos="11963400" algn="l"/>
                <a:tab pos="12877800" algn="l"/>
                <a:tab pos="13792200" algn="l"/>
                <a:tab pos="14706600" algn="l"/>
                <a:tab pos="15621000" algn="l"/>
                <a:tab pos="16535400" algn="l"/>
                <a:tab pos="17449800" algn="l"/>
                <a:tab pos="18364200" algn="l"/>
              </a:tabLst>
              <a:defRPr sz="1800"/>
            </a:pPr>
            <a:r>
              <a:rPr sz="43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- what are the requirements (latency, repetitions, spatial and temporal </a:t>
            </a:r>
            <a:endParaRPr sz="43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78399" marR="78399" defTabSz="9144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6200" algn="l"/>
                <a:tab pos="990600" algn="l"/>
                <a:tab pos="1905000" algn="l"/>
                <a:tab pos="2819400" algn="l"/>
                <a:tab pos="3733800" algn="l"/>
                <a:tab pos="4648200" algn="l"/>
                <a:tab pos="5562600" algn="l"/>
                <a:tab pos="6477000" algn="l"/>
                <a:tab pos="7391400" algn="l"/>
                <a:tab pos="8305800" algn="l"/>
                <a:tab pos="9220200" algn="l"/>
                <a:tab pos="10134600" algn="l"/>
                <a:tab pos="11049000" algn="l"/>
                <a:tab pos="11963400" algn="l"/>
                <a:tab pos="12877800" algn="l"/>
                <a:tab pos="13792200" algn="l"/>
                <a:tab pos="14706600" algn="l"/>
                <a:tab pos="15621000" algn="l"/>
                <a:tab pos="16535400" algn="l"/>
                <a:tab pos="17449800" algn="l"/>
                <a:tab pos="18364200" algn="l"/>
              </a:tabLst>
              <a:defRPr sz="1800"/>
            </a:pPr>
            <a:r>
              <a:rPr sz="43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  resolution,… )?</a:t>
            </a:r>
            <a:endParaRPr sz="43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78399" marR="78399" defTabSz="9144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6200" algn="l"/>
                <a:tab pos="990600" algn="l"/>
                <a:tab pos="1905000" algn="l"/>
                <a:tab pos="2819400" algn="l"/>
                <a:tab pos="3733800" algn="l"/>
                <a:tab pos="4648200" algn="l"/>
                <a:tab pos="5562600" algn="l"/>
                <a:tab pos="6477000" algn="l"/>
                <a:tab pos="7391400" algn="l"/>
                <a:tab pos="8305800" algn="l"/>
                <a:tab pos="9220200" algn="l"/>
                <a:tab pos="10134600" algn="l"/>
                <a:tab pos="11049000" algn="l"/>
                <a:tab pos="11963400" algn="l"/>
                <a:tab pos="12877800" algn="l"/>
                <a:tab pos="13792200" algn="l"/>
                <a:tab pos="14706600" algn="l"/>
                <a:tab pos="15621000" algn="l"/>
                <a:tab pos="16535400" algn="l"/>
                <a:tab pos="17449800" algn="l"/>
                <a:tab pos="18364200" algn="l"/>
              </a:tabLst>
              <a:defRPr sz="1800"/>
            </a:pPr>
            <a:r>
              <a:rPr sz="43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- status of methodology and technology</a:t>
            </a:r>
            <a:endParaRPr sz="43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78399" marR="78399" defTabSz="9144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6200" algn="l"/>
                <a:tab pos="990600" algn="l"/>
                <a:tab pos="1905000" algn="l"/>
                <a:tab pos="2819400" algn="l"/>
                <a:tab pos="3733800" algn="l"/>
                <a:tab pos="4648200" algn="l"/>
                <a:tab pos="5562600" algn="l"/>
                <a:tab pos="6477000" algn="l"/>
                <a:tab pos="7391400" algn="l"/>
                <a:tab pos="8305800" algn="l"/>
                <a:tab pos="9220200" algn="l"/>
                <a:tab pos="10134600" algn="l"/>
                <a:tab pos="11049000" algn="l"/>
                <a:tab pos="11963400" algn="l"/>
                <a:tab pos="12877800" algn="l"/>
                <a:tab pos="13792200" algn="l"/>
                <a:tab pos="14706600" algn="l"/>
                <a:tab pos="15621000" algn="l"/>
                <a:tab pos="16535400" algn="l"/>
                <a:tab pos="17449800" algn="l"/>
                <a:tab pos="18364200" algn="l"/>
              </a:tabLst>
              <a:defRPr sz="1800"/>
            </a:pPr>
            <a:r>
              <a:rPr sz="43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- what are research, technology, and capacity issues?</a:t>
            </a:r>
            <a:endParaRPr sz="43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78399" marR="78399" defTabSz="9144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6200" algn="l"/>
                <a:tab pos="990600" algn="l"/>
                <a:tab pos="1905000" algn="l"/>
                <a:tab pos="2819400" algn="l"/>
                <a:tab pos="3733800" algn="l"/>
                <a:tab pos="4648200" algn="l"/>
                <a:tab pos="5562600" algn="l"/>
                <a:tab pos="6477000" algn="l"/>
                <a:tab pos="7391400" algn="l"/>
                <a:tab pos="8305800" algn="l"/>
                <a:tab pos="9220200" algn="l"/>
                <a:tab pos="10134600" algn="l"/>
                <a:tab pos="11049000" algn="l"/>
                <a:tab pos="11963400" algn="l"/>
                <a:tab pos="12877800" algn="l"/>
                <a:tab pos="13792200" algn="l"/>
                <a:tab pos="14706600" algn="l"/>
                <a:tab pos="15621000" algn="l"/>
                <a:tab pos="16535400" algn="l"/>
                <a:tab pos="17449800" algn="l"/>
                <a:tab pos="18364200" algn="l"/>
              </a:tabLst>
              <a:defRPr sz="1800"/>
            </a:pPr>
            <a:r>
              <a:rPr sz="43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- what could GEO add?</a:t>
            </a:r>
            <a:endParaRPr sz="43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78399" marR="78399" defTabSz="9144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6200" algn="l"/>
                <a:tab pos="990600" algn="l"/>
                <a:tab pos="1905000" algn="l"/>
                <a:tab pos="2819400" algn="l"/>
                <a:tab pos="3733800" algn="l"/>
                <a:tab pos="4648200" algn="l"/>
                <a:tab pos="5562600" algn="l"/>
                <a:tab pos="6477000" algn="l"/>
                <a:tab pos="7391400" algn="l"/>
                <a:tab pos="8305800" algn="l"/>
                <a:tab pos="9220200" algn="l"/>
                <a:tab pos="10134600" algn="l"/>
                <a:tab pos="11049000" algn="l"/>
                <a:tab pos="11963400" algn="l"/>
                <a:tab pos="12877800" algn="l"/>
                <a:tab pos="13792200" algn="l"/>
                <a:tab pos="14706600" algn="l"/>
                <a:tab pos="15621000" algn="l"/>
                <a:tab pos="16535400" algn="l"/>
                <a:tab pos="17449800" algn="l"/>
                <a:tab pos="18364200" algn="l"/>
              </a:tabLst>
              <a:defRPr sz="1800"/>
            </a:pPr>
            <a:r>
              <a:rPr sz="43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- outline a road map </a:t>
            </a:r>
          </a:p>
        </p:txBody>
      </p:sp>
      <p:sp>
        <p:nvSpPr>
          <p:cNvPr id="79" name="Shape 79"/>
          <p:cNvSpPr/>
          <p:nvPr/>
        </p:nvSpPr>
        <p:spPr>
          <a:xfrm>
            <a:off x="400018" y="12785440"/>
            <a:ext cx="23429976" cy="1435101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78399" marR="78399" defTabSz="9144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6200" algn="l"/>
                <a:tab pos="990600" algn="l"/>
                <a:tab pos="1905000" algn="l"/>
                <a:tab pos="2819400" algn="l"/>
                <a:tab pos="3733800" algn="l"/>
                <a:tab pos="4648200" algn="l"/>
                <a:tab pos="5562600" algn="l"/>
                <a:tab pos="6477000" algn="l"/>
                <a:tab pos="7391400" algn="l"/>
                <a:tab pos="8305800" algn="l"/>
                <a:tab pos="9220200" algn="l"/>
                <a:tab pos="10134600" algn="l"/>
                <a:tab pos="11049000" algn="l"/>
                <a:tab pos="11963400" algn="l"/>
                <a:tab pos="12877800" algn="l"/>
                <a:tab pos="13792200" algn="l"/>
                <a:tab pos="14706600" algn="l"/>
                <a:tab pos="15621000" algn="l"/>
                <a:tab pos="16535400" algn="l"/>
                <a:tab pos="17449800" algn="l"/>
                <a:tab pos="18364200" algn="l"/>
              </a:tabLst>
              <a:defRPr sz="46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>
                <a:uFillTx/>
              </a:defRPr>
            </a:pPr>
            <a:r>
              <a:rPr sz="4600">
                <a:uFill>
                  <a:solidFill/>
                </a:uFill>
              </a:rPr>
              <a:t>Step 3: Make recommendations how to proceed to Blue Planet/GEO …</a:t>
            </a:r>
          </a:p>
        </p:txBody>
      </p:sp>
      <p:sp>
        <p:nvSpPr>
          <p:cNvPr id="80" name="Shape 80"/>
          <p:cNvSpPr/>
          <p:nvPr/>
        </p:nvSpPr>
        <p:spPr>
          <a:xfrm>
            <a:off x="241279" y="2635605"/>
            <a:ext cx="2374745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825500">
              <a:defRPr sz="46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/>
            </a:pPr>
            <a:r>
              <a:rPr sz="4600"/>
              <a:t>Step 1: Establish a small GEO expert team on mangrove monitoring</a:t>
            </a:r>
          </a:p>
        </p:txBody>
      </p:sp>
      <p:pic>
        <p:nvPicPr>
          <p:cNvPr id="81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41" y="82988"/>
            <a:ext cx="24179233" cy="1765191"/>
          </a:xfrm>
          <a:prstGeom prst="rect">
            <a:avLst/>
          </a:prstGeom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</p:spPr>
      </p:pic>
      <p:sp>
        <p:nvSpPr>
          <p:cNvPr id="82" name="Shape 82"/>
          <p:cNvSpPr/>
          <p:nvPr/>
        </p:nvSpPr>
        <p:spPr>
          <a:xfrm>
            <a:off x="241279" y="1847508"/>
            <a:ext cx="2374745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825500">
              <a:defRPr sz="46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/>
            </a:pPr>
            <a:r>
              <a:rPr sz="4600"/>
              <a:t>Prepare an assessment report on needs, status, and options for mangrove monitoring  </a:t>
            </a:r>
          </a:p>
        </p:txBody>
      </p:sp>
      <p:sp>
        <p:nvSpPr>
          <p:cNvPr id="83" name="Shape 83"/>
          <p:cNvSpPr/>
          <p:nvPr/>
        </p:nvSpPr>
        <p:spPr>
          <a:xfrm>
            <a:off x="241279" y="3423005"/>
            <a:ext cx="2374745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825500">
              <a:defRPr sz="46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/>
            </a:pPr>
            <a:r>
              <a:rPr sz="4600"/>
              <a:t>Step 1a: Contact Blue Carbon</a:t>
            </a:r>
          </a:p>
        </p:txBody>
      </p:sp>
    </p:spTree>
  </p:cSld>
  <p:clrMapOvr>
    <a:masterClrMapping/>
  </p:clrMapOvr>
  <p:transition spd="med" advClick="1">
    <p:wipe dir="l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" grpId="4"/>
      <p:bldP build="whole" bldLvl="1" animBg="1" rev="0" advAuto="0" spid="80" grpId="2"/>
      <p:bldP build="whole" bldLvl="1" animBg="1" rev="0" advAuto="0" spid="83" grpId="5"/>
      <p:bldP build="whole" bldLvl="1" animBg="1" rev="0" advAuto="0" spid="78" grpId="3"/>
      <p:bldP build="whole" bldLvl="1" animBg="1" rev="0" advAuto="0" spid="82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000000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C5FF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449262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C5FF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449262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